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93" r:id="rId2"/>
    <p:sldId id="284" r:id="rId3"/>
    <p:sldId id="283" r:id="rId4"/>
    <p:sldId id="262" r:id="rId5"/>
    <p:sldId id="261" r:id="rId6"/>
    <p:sldId id="285" r:id="rId7"/>
    <p:sldId id="273" r:id="rId8"/>
    <p:sldId id="260" r:id="rId9"/>
    <p:sldId id="286" r:id="rId10"/>
    <p:sldId id="287" r:id="rId11"/>
    <p:sldId id="288" r:id="rId12"/>
    <p:sldId id="267" r:id="rId13"/>
    <p:sldId id="268" r:id="rId14"/>
    <p:sldId id="269" r:id="rId15"/>
    <p:sldId id="270" r:id="rId16"/>
    <p:sldId id="271" r:id="rId17"/>
    <p:sldId id="272" r:id="rId18"/>
    <p:sldId id="265" r:id="rId19"/>
    <p:sldId id="266" r:id="rId20"/>
    <p:sldId id="276" r:id="rId21"/>
    <p:sldId id="274" r:id="rId22"/>
    <p:sldId id="278" r:id="rId23"/>
    <p:sldId id="279" r:id="rId24"/>
    <p:sldId id="291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2" autoAdjust="0"/>
  </p:normalViewPr>
  <p:slideViewPr>
    <p:cSldViewPr>
      <p:cViewPr>
        <p:scale>
          <a:sx n="100" d="100"/>
          <a:sy n="100" d="100"/>
        </p:scale>
        <p:origin x="-480" y="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Relationship Id="rId4" Type="http://schemas.openxmlformats.org/officeDocument/2006/relationships/image" Target="../media/image1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Relationship Id="rId4" Type="http://schemas.openxmlformats.org/officeDocument/2006/relationships/image" Target="../media/image1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71C18-D6AA-4176-8176-E16BEDC5161F}" type="doc">
      <dgm:prSet loTypeId="urn:microsoft.com/office/officeart/2005/8/layout/radial6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86B90F-F86E-4E10-A08C-5B1249A8E759}">
      <dgm:prSet phldrT="[Text]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noFill/>
            </a:rPr>
            <a:t>উ</a:t>
          </a:r>
          <a:endParaRPr lang="en-US" dirty="0">
            <a:noFill/>
          </a:endParaRPr>
        </a:p>
      </dgm:t>
    </dgm:pt>
    <dgm:pt modelId="{B4BAF267-2032-492C-A0C0-8500C27C2695}" type="parTrans" cxnId="{57790086-44B6-411B-8E29-EC1999A5C702}">
      <dgm:prSet/>
      <dgm:spPr/>
      <dgm:t>
        <a:bodyPr/>
        <a:lstStyle/>
        <a:p>
          <a:endParaRPr lang="en-US"/>
        </a:p>
      </dgm:t>
    </dgm:pt>
    <dgm:pt modelId="{8B9B16C5-35CE-423F-8AD4-B68F46CC7552}" type="sibTrans" cxnId="{57790086-44B6-411B-8E29-EC1999A5C702}">
      <dgm:prSet/>
      <dgm:spPr/>
      <dgm:t>
        <a:bodyPr/>
        <a:lstStyle/>
        <a:p>
          <a:endParaRPr lang="en-US"/>
        </a:p>
      </dgm:t>
    </dgm:pt>
    <dgm:pt modelId="{7B1D7EF9-396D-428C-A39A-974FBE6DAB1F}">
      <dgm:prSet phldrT="[Text]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noFill/>
            </a:rPr>
            <a:t>রর</a:t>
          </a:r>
          <a:endParaRPr lang="en-US" dirty="0">
            <a:noFill/>
          </a:endParaRPr>
        </a:p>
      </dgm:t>
    </dgm:pt>
    <dgm:pt modelId="{7A03E6A3-09C2-4356-9A1F-5F17A2E42C83}" type="parTrans" cxnId="{C1EDECAA-83AD-41CB-9A63-EE374D9DC2D0}">
      <dgm:prSet/>
      <dgm:spPr/>
      <dgm:t>
        <a:bodyPr/>
        <a:lstStyle/>
        <a:p>
          <a:endParaRPr lang="en-US"/>
        </a:p>
      </dgm:t>
    </dgm:pt>
    <dgm:pt modelId="{2A2EE95F-2D23-48E2-A317-8098E437D6B3}" type="sibTrans" cxnId="{C1EDECAA-83AD-41CB-9A63-EE374D9DC2D0}">
      <dgm:prSet/>
      <dgm:spPr/>
      <dgm:t>
        <a:bodyPr/>
        <a:lstStyle/>
        <a:p>
          <a:endParaRPr lang="en-US"/>
        </a:p>
      </dgm:t>
    </dgm:pt>
    <dgm:pt modelId="{33063DDE-69D1-48FE-9790-E00898CB2985}">
      <dgm:prSet phldrT="[Text]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noFill/>
            </a:rPr>
            <a:t>উ</a:t>
          </a:r>
          <a:endParaRPr lang="en-US" dirty="0">
            <a:noFill/>
          </a:endParaRPr>
        </a:p>
      </dgm:t>
    </dgm:pt>
    <dgm:pt modelId="{3B5F3281-FCEF-4724-89F4-357F12ED7A0F}" type="parTrans" cxnId="{0E8C382E-590E-4AEF-A050-F62D2F878ADD}">
      <dgm:prSet/>
      <dgm:spPr/>
      <dgm:t>
        <a:bodyPr/>
        <a:lstStyle/>
        <a:p>
          <a:endParaRPr lang="en-US"/>
        </a:p>
      </dgm:t>
    </dgm:pt>
    <dgm:pt modelId="{CB161E76-5E0B-425A-96E2-31C015FC58F7}" type="sibTrans" cxnId="{0E8C382E-590E-4AEF-A050-F62D2F878ADD}">
      <dgm:prSet/>
      <dgm:spPr/>
      <dgm:t>
        <a:bodyPr/>
        <a:lstStyle/>
        <a:p>
          <a:endParaRPr lang="en-US"/>
        </a:p>
      </dgm:t>
    </dgm:pt>
    <dgm:pt modelId="{91BE05AC-19E2-4D60-8F90-0B88BAC41BC3}">
      <dgm:prSet phldrT="[Text]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noFill/>
            </a:rPr>
            <a:t>হহহ</a:t>
          </a:r>
          <a:endParaRPr lang="en-US" dirty="0">
            <a:noFill/>
          </a:endParaRPr>
        </a:p>
      </dgm:t>
    </dgm:pt>
    <dgm:pt modelId="{F8CBD9D9-B54B-439D-AB94-8ECFB54093AA}" type="parTrans" cxnId="{30897C60-7F2E-4F77-A65E-E6DCDAFACEA5}">
      <dgm:prSet/>
      <dgm:spPr/>
      <dgm:t>
        <a:bodyPr/>
        <a:lstStyle/>
        <a:p>
          <a:endParaRPr lang="en-US"/>
        </a:p>
      </dgm:t>
    </dgm:pt>
    <dgm:pt modelId="{B553614C-567A-4F76-9A47-FFD8759FEF27}" type="sibTrans" cxnId="{30897C60-7F2E-4F77-A65E-E6DCDAFACEA5}">
      <dgm:prSet/>
      <dgm:spPr/>
      <dgm:t>
        <a:bodyPr/>
        <a:lstStyle/>
        <a:p>
          <a:endParaRPr lang="en-US"/>
        </a:p>
      </dgm:t>
    </dgm:pt>
    <dgm:pt modelId="{68AA7F0C-DB77-446C-9E02-B5E3963A1A02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13356A48-A650-49D6-993C-B278DE1440A0}" type="sibTrans" cxnId="{ED8F11F0-286C-4B31-B060-732C68D712C7}">
      <dgm:prSet/>
      <dgm:spPr/>
      <dgm:t>
        <a:bodyPr/>
        <a:lstStyle/>
        <a:p>
          <a:endParaRPr lang="en-US"/>
        </a:p>
      </dgm:t>
    </dgm:pt>
    <dgm:pt modelId="{6819F26E-1578-4A0B-8B7C-F3632C488115}" type="parTrans" cxnId="{ED8F11F0-286C-4B31-B060-732C68D712C7}">
      <dgm:prSet/>
      <dgm:spPr/>
      <dgm:t>
        <a:bodyPr/>
        <a:lstStyle/>
        <a:p>
          <a:endParaRPr lang="en-US"/>
        </a:p>
      </dgm:t>
    </dgm:pt>
    <dgm:pt modelId="{2D8FFB00-BDC1-4952-A128-B64F11602373}" type="pres">
      <dgm:prSet presAssocID="{9C671C18-D6AA-4176-8176-E16BEDC516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D39CC1-83ED-4B26-A8C6-BD83E4F4DB67}" type="pres">
      <dgm:prSet presAssocID="{68AA7F0C-DB77-446C-9E02-B5E3963A1A02}" presName="centerShape" presStyleLbl="node0" presStyleIdx="0" presStyleCnt="1" custScaleX="123285" custScaleY="86816" custLinFactNeighborX="-2978" custLinFactNeighborY="0"/>
      <dgm:spPr/>
      <dgm:t>
        <a:bodyPr/>
        <a:lstStyle/>
        <a:p>
          <a:endParaRPr lang="en-US"/>
        </a:p>
      </dgm:t>
    </dgm:pt>
    <dgm:pt modelId="{FF3D6B0D-0BAB-4247-A862-12929FD9CAE4}" type="pres">
      <dgm:prSet presAssocID="{AE86B90F-F86E-4E10-A08C-5B1249A8E759}" presName="node" presStyleLbl="node1" presStyleIdx="0" presStyleCnt="4" custScaleX="144536" custScaleY="135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D3F79-7733-4CF3-A1D3-014986A0C2B0}" type="pres">
      <dgm:prSet presAssocID="{AE86B90F-F86E-4E10-A08C-5B1249A8E759}" presName="dummy" presStyleCnt="0"/>
      <dgm:spPr/>
    </dgm:pt>
    <dgm:pt modelId="{FEDAD131-D6B4-43C1-84CF-36D2A2A20F50}" type="pres">
      <dgm:prSet presAssocID="{8B9B16C5-35CE-423F-8AD4-B68F46CC755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CE408D2-7DA4-48D1-9C4F-F14E9B06577C}" type="pres">
      <dgm:prSet presAssocID="{7B1D7EF9-396D-428C-A39A-974FBE6DAB1F}" presName="node" presStyleLbl="node1" presStyleIdx="1" presStyleCnt="4" custScaleX="121147" custScaleY="1332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ACB8A-EAD6-4E15-AEC0-0C82FC556F7E}" type="pres">
      <dgm:prSet presAssocID="{7B1D7EF9-396D-428C-A39A-974FBE6DAB1F}" presName="dummy" presStyleCnt="0"/>
      <dgm:spPr/>
    </dgm:pt>
    <dgm:pt modelId="{B0E9E6E1-B83E-404D-8780-FADD898C5684}" type="pres">
      <dgm:prSet presAssocID="{2A2EE95F-2D23-48E2-A317-8098E437D6B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9A2A3DF-B42C-4644-983C-737F654C488C}" type="pres">
      <dgm:prSet presAssocID="{33063DDE-69D1-48FE-9790-E00898CB2985}" presName="node" presStyleLbl="node1" presStyleIdx="2" presStyleCnt="4" custScaleX="146008" custScaleY="121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E95AF-8EE7-4F58-BC25-5EDDF7182D04}" type="pres">
      <dgm:prSet presAssocID="{33063DDE-69D1-48FE-9790-E00898CB2985}" presName="dummy" presStyleCnt="0"/>
      <dgm:spPr/>
    </dgm:pt>
    <dgm:pt modelId="{C4A521DF-A3F0-4EDC-A3CC-DEDED9D621E3}" type="pres">
      <dgm:prSet presAssocID="{CB161E76-5E0B-425A-96E2-31C015FC58F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C54DFCE-0551-41C9-9C02-FF0487A132B5}" type="pres">
      <dgm:prSet presAssocID="{91BE05AC-19E2-4D60-8F90-0B88BAC41BC3}" presName="node" presStyleLbl="node1" presStyleIdx="3" presStyleCnt="4" custScaleX="142293" custScaleY="134986" custRadScaleRad="115419" custRadScaleInc="3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F8C82-8EDE-4253-9EDE-AD6386F7A5F2}" type="pres">
      <dgm:prSet presAssocID="{91BE05AC-19E2-4D60-8F90-0B88BAC41BC3}" presName="dummy" presStyleCnt="0"/>
      <dgm:spPr/>
    </dgm:pt>
    <dgm:pt modelId="{389ACDAF-90B6-4813-AE1D-114B896D5EB8}" type="pres">
      <dgm:prSet presAssocID="{B553614C-567A-4F76-9A47-FFD8759FEF2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ED8F11F0-286C-4B31-B060-732C68D712C7}" srcId="{9C671C18-D6AA-4176-8176-E16BEDC5161F}" destId="{68AA7F0C-DB77-446C-9E02-B5E3963A1A02}" srcOrd="0" destOrd="0" parTransId="{6819F26E-1578-4A0B-8B7C-F3632C488115}" sibTransId="{13356A48-A650-49D6-993C-B278DE1440A0}"/>
    <dgm:cxn modelId="{967CB82B-DD92-4D8B-BECD-F284A1F0D6ED}" type="presOf" srcId="{7B1D7EF9-396D-428C-A39A-974FBE6DAB1F}" destId="{8CE408D2-7DA4-48D1-9C4F-F14E9B06577C}" srcOrd="0" destOrd="0" presId="urn:microsoft.com/office/officeart/2005/8/layout/radial6"/>
    <dgm:cxn modelId="{C1EDECAA-83AD-41CB-9A63-EE374D9DC2D0}" srcId="{68AA7F0C-DB77-446C-9E02-B5E3963A1A02}" destId="{7B1D7EF9-396D-428C-A39A-974FBE6DAB1F}" srcOrd="1" destOrd="0" parTransId="{7A03E6A3-09C2-4356-9A1F-5F17A2E42C83}" sibTransId="{2A2EE95F-2D23-48E2-A317-8098E437D6B3}"/>
    <dgm:cxn modelId="{57790086-44B6-411B-8E29-EC1999A5C702}" srcId="{68AA7F0C-DB77-446C-9E02-B5E3963A1A02}" destId="{AE86B90F-F86E-4E10-A08C-5B1249A8E759}" srcOrd="0" destOrd="0" parTransId="{B4BAF267-2032-492C-A0C0-8500C27C2695}" sibTransId="{8B9B16C5-35CE-423F-8AD4-B68F46CC7552}"/>
    <dgm:cxn modelId="{30897C60-7F2E-4F77-A65E-E6DCDAFACEA5}" srcId="{68AA7F0C-DB77-446C-9E02-B5E3963A1A02}" destId="{91BE05AC-19E2-4D60-8F90-0B88BAC41BC3}" srcOrd="3" destOrd="0" parTransId="{F8CBD9D9-B54B-439D-AB94-8ECFB54093AA}" sibTransId="{B553614C-567A-4F76-9A47-FFD8759FEF27}"/>
    <dgm:cxn modelId="{9A620D71-029C-46D6-AB2E-606326E86BFC}" type="presOf" srcId="{91BE05AC-19E2-4D60-8F90-0B88BAC41BC3}" destId="{EC54DFCE-0551-41C9-9C02-FF0487A132B5}" srcOrd="0" destOrd="0" presId="urn:microsoft.com/office/officeart/2005/8/layout/radial6"/>
    <dgm:cxn modelId="{06DEF841-D2C3-44F3-AE5A-0B5FDF4E798D}" type="presOf" srcId="{33063DDE-69D1-48FE-9790-E00898CB2985}" destId="{A9A2A3DF-B42C-4644-983C-737F654C488C}" srcOrd="0" destOrd="0" presId="urn:microsoft.com/office/officeart/2005/8/layout/radial6"/>
    <dgm:cxn modelId="{3A47EA45-9A14-41BA-B0C4-870698FA18D2}" type="presOf" srcId="{B553614C-567A-4F76-9A47-FFD8759FEF27}" destId="{389ACDAF-90B6-4813-AE1D-114B896D5EB8}" srcOrd="0" destOrd="0" presId="urn:microsoft.com/office/officeart/2005/8/layout/radial6"/>
    <dgm:cxn modelId="{D5729F2C-9E21-4BD3-835C-15103D5E9DC1}" type="presOf" srcId="{9C671C18-D6AA-4176-8176-E16BEDC5161F}" destId="{2D8FFB00-BDC1-4952-A128-B64F11602373}" srcOrd="0" destOrd="0" presId="urn:microsoft.com/office/officeart/2005/8/layout/radial6"/>
    <dgm:cxn modelId="{A8E82B3A-8E47-4944-BAFE-B110AC0E3267}" type="presOf" srcId="{CB161E76-5E0B-425A-96E2-31C015FC58F7}" destId="{C4A521DF-A3F0-4EDC-A3CC-DEDED9D621E3}" srcOrd="0" destOrd="0" presId="urn:microsoft.com/office/officeart/2005/8/layout/radial6"/>
    <dgm:cxn modelId="{D22F4AFB-70AA-44CC-B356-03CAE730E942}" type="presOf" srcId="{AE86B90F-F86E-4E10-A08C-5B1249A8E759}" destId="{FF3D6B0D-0BAB-4247-A862-12929FD9CAE4}" srcOrd="0" destOrd="0" presId="urn:microsoft.com/office/officeart/2005/8/layout/radial6"/>
    <dgm:cxn modelId="{ABF3093D-4CD7-440C-B43F-AA0A1C3F48EE}" type="presOf" srcId="{2A2EE95F-2D23-48E2-A317-8098E437D6B3}" destId="{B0E9E6E1-B83E-404D-8780-FADD898C5684}" srcOrd="0" destOrd="0" presId="urn:microsoft.com/office/officeart/2005/8/layout/radial6"/>
    <dgm:cxn modelId="{740035A5-AC3E-4178-8F03-79BC6F3B38AC}" type="presOf" srcId="{68AA7F0C-DB77-446C-9E02-B5E3963A1A02}" destId="{51D39CC1-83ED-4B26-A8C6-BD83E4F4DB67}" srcOrd="0" destOrd="0" presId="urn:microsoft.com/office/officeart/2005/8/layout/radial6"/>
    <dgm:cxn modelId="{0E8C382E-590E-4AEF-A050-F62D2F878ADD}" srcId="{68AA7F0C-DB77-446C-9E02-B5E3963A1A02}" destId="{33063DDE-69D1-48FE-9790-E00898CB2985}" srcOrd="2" destOrd="0" parTransId="{3B5F3281-FCEF-4724-89F4-357F12ED7A0F}" sibTransId="{CB161E76-5E0B-425A-96E2-31C015FC58F7}"/>
    <dgm:cxn modelId="{008586FA-70FC-4B4F-A091-4D435E1DA0E7}" type="presOf" srcId="{8B9B16C5-35CE-423F-8AD4-B68F46CC7552}" destId="{FEDAD131-D6B4-43C1-84CF-36D2A2A20F50}" srcOrd="0" destOrd="0" presId="urn:microsoft.com/office/officeart/2005/8/layout/radial6"/>
    <dgm:cxn modelId="{BB44ABB5-3CDF-437B-8299-B66A1859D755}" type="presParOf" srcId="{2D8FFB00-BDC1-4952-A128-B64F11602373}" destId="{51D39CC1-83ED-4B26-A8C6-BD83E4F4DB67}" srcOrd="0" destOrd="0" presId="urn:microsoft.com/office/officeart/2005/8/layout/radial6"/>
    <dgm:cxn modelId="{839AE6C4-3A5D-4242-9070-E16EF24549F3}" type="presParOf" srcId="{2D8FFB00-BDC1-4952-A128-B64F11602373}" destId="{FF3D6B0D-0BAB-4247-A862-12929FD9CAE4}" srcOrd="1" destOrd="0" presId="urn:microsoft.com/office/officeart/2005/8/layout/radial6"/>
    <dgm:cxn modelId="{29470A14-0036-42EA-BBF4-985D3063D19C}" type="presParOf" srcId="{2D8FFB00-BDC1-4952-A128-B64F11602373}" destId="{F91D3F79-7733-4CF3-A1D3-014986A0C2B0}" srcOrd="2" destOrd="0" presId="urn:microsoft.com/office/officeart/2005/8/layout/radial6"/>
    <dgm:cxn modelId="{9EEEE8F9-93A0-4A6C-95BE-05CE0915BDEE}" type="presParOf" srcId="{2D8FFB00-BDC1-4952-A128-B64F11602373}" destId="{FEDAD131-D6B4-43C1-84CF-36D2A2A20F50}" srcOrd="3" destOrd="0" presId="urn:microsoft.com/office/officeart/2005/8/layout/radial6"/>
    <dgm:cxn modelId="{7FCF96D6-6FF6-4DF8-B947-0422F4A329EC}" type="presParOf" srcId="{2D8FFB00-BDC1-4952-A128-B64F11602373}" destId="{8CE408D2-7DA4-48D1-9C4F-F14E9B06577C}" srcOrd="4" destOrd="0" presId="urn:microsoft.com/office/officeart/2005/8/layout/radial6"/>
    <dgm:cxn modelId="{FA4A6468-26CC-44A0-B373-D3F1901D3973}" type="presParOf" srcId="{2D8FFB00-BDC1-4952-A128-B64F11602373}" destId="{A75ACB8A-EAD6-4E15-AEC0-0C82FC556F7E}" srcOrd="5" destOrd="0" presId="urn:microsoft.com/office/officeart/2005/8/layout/radial6"/>
    <dgm:cxn modelId="{EE4EF6F7-42CB-445B-999A-1AA9DE18FC94}" type="presParOf" srcId="{2D8FFB00-BDC1-4952-A128-B64F11602373}" destId="{B0E9E6E1-B83E-404D-8780-FADD898C5684}" srcOrd="6" destOrd="0" presId="urn:microsoft.com/office/officeart/2005/8/layout/radial6"/>
    <dgm:cxn modelId="{47A6622F-29F3-4D28-8CF1-735D7B340535}" type="presParOf" srcId="{2D8FFB00-BDC1-4952-A128-B64F11602373}" destId="{A9A2A3DF-B42C-4644-983C-737F654C488C}" srcOrd="7" destOrd="0" presId="urn:microsoft.com/office/officeart/2005/8/layout/radial6"/>
    <dgm:cxn modelId="{28226FB1-BA45-4496-B112-B1F46B5F3D80}" type="presParOf" srcId="{2D8FFB00-BDC1-4952-A128-B64F11602373}" destId="{FD6E95AF-8EE7-4F58-BC25-5EDDF7182D04}" srcOrd="8" destOrd="0" presId="urn:microsoft.com/office/officeart/2005/8/layout/radial6"/>
    <dgm:cxn modelId="{4F58509F-6E53-4EFF-9080-AE8F6C3FDB2E}" type="presParOf" srcId="{2D8FFB00-BDC1-4952-A128-B64F11602373}" destId="{C4A521DF-A3F0-4EDC-A3CC-DEDED9D621E3}" srcOrd="9" destOrd="0" presId="urn:microsoft.com/office/officeart/2005/8/layout/radial6"/>
    <dgm:cxn modelId="{D13EA93E-9F0C-4D84-A825-71CBB5A85F09}" type="presParOf" srcId="{2D8FFB00-BDC1-4952-A128-B64F11602373}" destId="{EC54DFCE-0551-41C9-9C02-FF0487A132B5}" srcOrd="10" destOrd="0" presId="urn:microsoft.com/office/officeart/2005/8/layout/radial6"/>
    <dgm:cxn modelId="{33B66402-0417-4009-9AF4-212A85FDB854}" type="presParOf" srcId="{2D8FFB00-BDC1-4952-A128-B64F11602373}" destId="{C44F8C82-8EDE-4253-9EDE-AD6386F7A5F2}" srcOrd="11" destOrd="0" presId="urn:microsoft.com/office/officeart/2005/8/layout/radial6"/>
    <dgm:cxn modelId="{51C8388B-8D70-4C6D-80C2-47D553394857}" type="presParOf" srcId="{2D8FFB00-BDC1-4952-A128-B64F11602373}" destId="{389ACDAF-90B6-4813-AE1D-114B896D5EB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DDF5F-728A-467D-8664-EE826AA15D5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16A8BB-B271-4F6E-B6E2-9AD52EC094F8}">
      <dgm:prSet phldrT="[Text]" custT="1"/>
      <dgm:spPr>
        <a:noFill/>
        <a:ln w="28575"/>
      </dgm:spPr>
      <dgm:t>
        <a:bodyPr/>
        <a:lstStyle/>
        <a:p>
          <a:r>
            <a:rPr lang="bn-BD" sz="24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সাইলেজ তৈরির জন্য উপযোগী  ঘাস </a:t>
          </a:r>
          <a:endParaRPr lang="en-US" sz="24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609D834E-4B30-439C-B92E-B236DD194C5F}" type="parTrans" cxnId="{4899D7E1-C719-47D0-BBA0-6215D4D5A869}">
      <dgm:prSet/>
      <dgm:spPr/>
      <dgm:t>
        <a:bodyPr/>
        <a:lstStyle/>
        <a:p>
          <a:endParaRPr lang="en-US"/>
        </a:p>
      </dgm:t>
    </dgm:pt>
    <dgm:pt modelId="{FE213A5C-E344-44F8-948E-52CF6DC3EA10}" type="sibTrans" cxnId="{4899D7E1-C719-47D0-BBA0-6215D4D5A869}">
      <dgm:prSet/>
      <dgm:spPr/>
      <dgm:t>
        <a:bodyPr/>
        <a:lstStyle/>
        <a:p>
          <a:endParaRPr lang="en-US"/>
        </a:p>
      </dgm:t>
    </dgm:pt>
    <dgm:pt modelId="{9E04D7D1-B6E5-4D88-B11D-6DE086E6F7F9}">
      <dgm:prSet phldrT="[Text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/>
      </dgm:spPr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ভুট্টা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E74E923F-F37A-4591-BF82-682700C0B641}" type="parTrans" cxnId="{C8CE388B-3C6E-4D57-AAD7-9893C6E149FE}">
      <dgm:prSet/>
      <dgm:spPr/>
      <dgm:t>
        <a:bodyPr/>
        <a:lstStyle/>
        <a:p>
          <a:endParaRPr lang="en-US"/>
        </a:p>
      </dgm:t>
    </dgm:pt>
    <dgm:pt modelId="{30732197-4BBC-432C-AA2F-E585144AC56F}" type="sibTrans" cxnId="{C8CE388B-3C6E-4D57-AAD7-9893C6E149FE}">
      <dgm:prSet/>
      <dgm:spPr/>
      <dgm:t>
        <a:bodyPr/>
        <a:lstStyle/>
        <a:p>
          <a:endParaRPr lang="en-US"/>
        </a:p>
      </dgm:t>
    </dgm:pt>
    <dgm:pt modelId="{4DA82158-D7CE-4476-A915-F78E975D6638}">
      <dgm:prSet phldrT="[Text]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গিনি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6EB2B1E9-77F8-4FB7-B6DA-6703491BE649}" type="parTrans" cxnId="{7D2BAB69-FC32-4FBE-BF75-ABB19EFB5D78}">
      <dgm:prSet/>
      <dgm:spPr/>
      <dgm:t>
        <a:bodyPr/>
        <a:lstStyle/>
        <a:p>
          <a:endParaRPr lang="en-US"/>
        </a:p>
      </dgm:t>
    </dgm:pt>
    <dgm:pt modelId="{970A7854-A265-4F70-8568-B589B2E4749E}" type="sibTrans" cxnId="{7D2BAB69-FC32-4FBE-BF75-ABB19EFB5D78}">
      <dgm:prSet/>
      <dgm:spPr/>
      <dgm:t>
        <a:bodyPr/>
        <a:lstStyle/>
        <a:p>
          <a:endParaRPr lang="en-US"/>
        </a:p>
      </dgm:t>
    </dgm:pt>
    <dgm:pt modelId="{EBAEEA60-449A-470F-A6BB-2F35424C8445}">
      <dgm:prSet phldrT="[Text]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জার্মান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E3FE901E-C5D9-4CF4-91A4-D4BF53683D0D}" type="parTrans" cxnId="{F8FB9894-5372-4540-B97D-25E756EA2705}">
      <dgm:prSet/>
      <dgm:spPr/>
      <dgm:t>
        <a:bodyPr/>
        <a:lstStyle/>
        <a:p>
          <a:endParaRPr lang="en-US"/>
        </a:p>
      </dgm:t>
    </dgm:pt>
    <dgm:pt modelId="{6D0CD0BA-F154-49C9-AEBF-2D892033F7B0}" type="sibTrans" cxnId="{F8FB9894-5372-4540-B97D-25E756EA2705}">
      <dgm:prSet/>
      <dgm:spPr/>
      <dgm:t>
        <a:bodyPr/>
        <a:lstStyle/>
        <a:p>
          <a:endParaRPr lang="en-US"/>
        </a:p>
      </dgm:t>
    </dgm:pt>
    <dgm:pt modelId="{456C39B9-F8E8-4EDD-9B0B-B719A592215A}">
      <dgm:prSet phldrT="[Text]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নেপিয়ার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A9205C08-0B52-4141-80E2-D6311BD59D6E}" type="parTrans" cxnId="{46DD74EF-235E-4E9C-9486-EF39D4646C26}">
      <dgm:prSet/>
      <dgm:spPr/>
      <dgm:t>
        <a:bodyPr/>
        <a:lstStyle/>
        <a:p>
          <a:endParaRPr lang="en-US"/>
        </a:p>
      </dgm:t>
    </dgm:pt>
    <dgm:pt modelId="{D3369470-774D-4167-A579-B90821C16B55}" type="sibTrans" cxnId="{46DD74EF-235E-4E9C-9486-EF39D4646C26}">
      <dgm:prSet/>
      <dgm:spPr/>
      <dgm:t>
        <a:bodyPr/>
        <a:lstStyle/>
        <a:p>
          <a:endParaRPr lang="en-US"/>
        </a:p>
      </dgm:t>
    </dgm:pt>
    <dgm:pt modelId="{0B0085DB-CD0D-49AC-9948-35B3DEEAF9F5}" type="pres">
      <dgm:prSet presAssocID="{30EDDF5F-728A-467D-8664-EE826AA15D5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EB83A9-617F-4DE1-8E8C-60D2ED9CEA20}" type="pres">
      <dgm:prSet presAssocID="{E916A8BB-B271-4F6E-B6E2-9AD52EC094F8}" presName="centerShape" presStyleLbl="node0" presStyleIdx="0" presStyleCnt="1"/>
      <dgm:spPr/>
      <dgm:t>
        <a:bodyPr/>
        <a:lstStyle/>
        <a:p>
          <a:endParaRPr lang="en-US"/>
        </a:p>
      </dgm:t>
    </dgm:pt>
    <dgm:pt modelId="{EFD6E059-CF47-4762-B9D7-1D1436A131C8}" type="pres">
      <dgm:prSet presAssocID="{E74E923F-F37A-4591-BF82-682700C0B641}" presName="Name9" presStyleLbl="parChTrans1D2" presStyleIdx="0" presStyleCnt="4"/>
      <dgm:spPr/>
      <dgm:t>
        <a:bodyPr/>
        <a:lstStyle/>
        <a:p>
          <a:endParaRPr lang="en-US"/>
        </a:p>
      </dgm:t>
    </dgm:pt>
    <dgm:pt modelId="{9D4E24AD-AB78-4948-9E6D-8A83127FE9C0}" type="pres">
      <dgm:prSet presAssocID="{E74E923F-F37A-4591-BF82-682700C0B641}" presName="connTx" presStyleLbl="parChTrans1D2" presStyleIdx="0" presStyleCnt="4"/>
      <dgm:spPr/>
      <dgm:t>
        <a:bodyPr/>
        <a:lstStyle/>
        <a:p>
          <a:endParaRPr lang="en-US"/>
        </a:p>
      </dgm:t>
    </dgm:pt>
    <dgm:pt modelId="{DFCA6984-5130-4213-958B-6ABEEB4F2367}" type="pres">
      <dgm:prSet presAssocID="{9E04D7D1-B6E5-4D88-B11D-6DE086E6F7F9}" presName="node" presStyleLbl="node1" presStyleIdx="0" presStyleCnt="4" custScaleX="129637" custScaleY="123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CED580-BF11-4683-BD3F-0282BD67586B}" type="pres">
      <dgm:prSet presAssocID="{6EB2B1E9-77F8-4FB7-B6DA-6703491BE649}" presName="Name9" presStyleLbl="parChTrans1D2" presStyleIdx="1" presStyleCnt="4"/>
      <dgm:spPr/>
      <dgm:t>
        <a:bodyPr/>
        <a:lstStyle/>
        <a:p>
          <a:endParaRPr lang="en-US"/>
        </a:p>
      </dgm:t>
    </dgm:pt>
    <dgm:pt modelId="{6FCE9624-FEF5-4F40-91F1-E9B7D4A7ADAF}" type="pres">
      <dgm:prSet presAssocID="{6EB2B1E9-77F8-4FB7-B6DA-6703491BE649}" presName="connTx" presStyleLbl="parChTrans1D2" presStyleIdx="1" presStyleCnt="4"/>
      <dgm:spPr/>
      <dgm:t>
        <a:bodyPr/>
        <a:lstStyle/>
        <a:p>
          <a:endParaRPr lang="en-US"/>
        </a:p>
      </dgm:t>
    </dgm:pt>
    <dgm:pt modelId="{A66EFF50-554B-42BB-B798-0670C6E7B002}" type="pres">
      <dgm:prSet presAssocID="{4DA82158-D7CE-4476-A915-F78E975D6638}" presName="node" presStyleLbl="node1" presStyleIdx="1" presStyleCnt="4" custScaleX="126861" custScaleY="121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293D-6C12-4F02-9D69-5505A10D592B}" type="pres">
      <dgm:prSet presAssocID="{E3FE901E-C5D9-4CF4-91A4-D4BF53683D0D}" presName="Name9" presStyleLbl="parChTrans1D2" presStyleIdx="2" presStyleCnt="4"/>
      <dgm:spPr/>
      <dgm:t>
        <a:bodyPr/>
        <a:lstStyle/>
        <a:p>
          <a:endParaRPr lang="en-US"/>
        </a:p>
      </dgm:t>
    </dgm:pt>
    <dgm:pt modelId="{031BED5B-17E4-457D-B56D-0B8BA63F8E42}" type="pres">
      <dgm:prSet presAssocID="{E3FE901E-C5D9-4CF4-91A4-D4BF53683D0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0DB1CC73-E2E6-43F1-B633-3C5AC9DDA457}" type="pres">
      <dgm:prSet presAssocID="{EBAEEA60-449A-470F-A6BB-2F35424C8445}" presName="node" presStyleLbl="node1" presStyleIdx="2" presStyleCnt="4" custScaleX="128859" custScaleY="131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DEA21-1D32-44DC-950D-CA3A14DDA9D8}" type="pres">
      <dgm:prSet presAssocID="{A9205C08-0B52-4141-80E2-D6311BD59D6E}" presName="Name9" presStyleLbl="parChTrans1D2" presStyleIdx="3" presStyleCnt="4"/>
      <dgm:spPr/>
      <dgm:t>
        <a:bodyPr/>
        <a:lstStyle/>
        <a:p>
          <a:endParaRPr lang="en-US"/>
        </a:p>
      </dgm:t>
    </dgm:pt>
    <dgm:pt modelId="{8CBBD4FC-9033-4320-A8F6-9C8C6713CCC4}" type="pres">
      <dgm:prSet presAssocID="{A9205C08-0B52-4141-80E2-D6311BD59D6E}" presName="connTx" presStyleLbl="parChTrans1D2" presStyleIdx="3" presStyleCnt="4"/>
      <dgm:spPr/>
      <dgm:t>
        <a:bodyPr/>
        <a:lstStyle/>
        <a:p>
          <a:endParaRPr lang="en-US"/>
        </a:p>
      </dgm:t>
    </dgm:pt>
    <dgm:pt modelId="{09326666-A137-4220-B397-097501BEA863}" type="pres">
      <dgm:prSet presAssocID="{456C39B9-F8E8-4EDD-9B0B-B719A592215A}" presName="node" presStyleLbl="node1" presStyleIdx="3" presStyleCnt="4" custScaleX="132798" custScaleY="132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99D7E1-C719-47D0-BBA0-6215D4D5A869}" srcId="{30EDDF5F-728A-467D-8664-EE826AA15D5C}" destId="{E916A8BB-B271-4F6E-B6E2-9AD52EC094F8}" srcOrd="0" destOrd="0" parTransId="{609D834E-4B30-439C-B92E-B236DD194C5F}" sibTransId="{FE213A5C-E344-44F8-948E-52CF6DC3EA10}"/>
    <dgm:cxn modelId="{46EF992F-A40E-42D2-AB76-8AD6D5FB4400}" type="presOf" srcId="{E3FE901E-C5D9-4CF4-91A4-D4BF53683D0D}" destId="{CAA3293D-6C12-4F02-9D69-5505A10D592B}" srcOrd="0" destOrd="0" presId="urn:microsoft.com/office/officeart/2005/8/layout/radial1"/>
    <dgm:cxn modelId="{FF617D69-5728-4751-9B27-6CDE63C6F8FF}" type="presOf" srcId="{A9205C08-0B52-4141-80E2-D6311BD59D6E}" destId="{443DEA21-1D32-44DC-950D-CA3A14DDA9D8}" srcOrd="0" destOrd="0" presId="urn:microsoft.com/office/officeart/2005/8/layout/radial1"/>
    <dgm:cxn modelId="{7D2BAB69-FC32-4FBE-BF75-ABB19EFB5D78}" srcId="{E916A8BB-B271-4F6E-B6E2-9AD52EC094F8}" destId="{4DA82158-D7CE-4476-A915-F78E975D6638}" srcOrd="1" destOrd="0" parTransId="{6EB2B1E9-77F8-4FB7-B6DA-6703491BE649}" sibTransId="{970A7854-A265-4F70-8568-B589B2E4749E}"/>
    <dgm:cxn modelId="{3AFABB9A-71EB-4787-99BC-867E733E4BE3}" type="presOf" srcId="{6EB2B1E9-77F8-4FB7-B6DA-6703491BE649}" destId="{6FCE9624-FEF5-4F40-91F1-E9B7D4A7ADAF}" srcOrd="1" destOrd="0" presId="urn:microsoft.com/office/officeart/2005/8/layout/radial1"/>
    <dgm:cxn modelId="{29B3617E-0F2B-4E6D-B109-177DC9179586}" type="presOf" srcId="{4DA82158-D7CE-4476-A915-F78E975D6638}" destId="{A66EFF50-554B-42BB-B798-0670C6E7B002}" srcOrd="0" destOrd="0" presId="urn:microsoft.com/office/officeart/2005/8/layout/radial1"/>
    <dgm:cxn modelId="{6D516AE0-9AAC-4428-9DC7-5731D4335F2F}" type="presOf" srcId="{E74E923F-F37A-4591-BF82-682700C0B641}" destId="{9D4E24AD-AB78-4948-9E6D-8A83127FE9C0}" srcOrd="1" destOrd="0" presId="urn:microsoft.com/office/officeart/2005/8/layout/radial1"/>
    <dgm:cxn modelId="{D0D9C182-357E-404F-B631-4C31E1C1CB6C}" type="presOf" srcId="{6EB2B1E9-77F8-4FB7-B6DA-6703491BE649}" destId="{79CED580-BF11-4683-BD3F-0282BD67586B}" srcOrd="0" destOrd="0" presId="urn:microsoft.com/office/officeart/2005/8/layout/radial1"/>
    <dgm:cxn modelId="{F8FB9894-5372-4540-B97D-25E756EA2705}" srcId="{E916A8BB-B271-4F6E-B6E2-9AD52EC094F8}" destId="{EBAEEA60-449A-470F-A6BB-2F35424C8445}" srcOrd="2" destOrd="0" parTransId="{E3FE901E-C5D9-4CF4-91A4-D4BF53683D0D}" sibTransId="{6D0CD0BA-F154-49C9-AEBF-2D892033F7B0}"/>
    <dgm:cxn modelId="{C8CE388B-3C6E-4D57-AAD7-9893C6E149FE}" srcId="{E916A8BB-B271-4F6E-B6E2-9AD52EC094F8}" destId="{9E04D7D1-B6E5-4D88-B11D-6DE086E6F7F9}" srcOrd="0" destOrd="0" parTransId="{E74E923F-F37A-4591-BF82-682700C0B641}" sibTransId="{30732197-4BBC-432C-AA2F-E585144AC56F}"/>
    <dgm:cxn modelId="{028682F1-FA8D-47EC-BB7A-A60CDFC8586A}" type="presOf" srcId="{E74E923F-F37A-4591-BF82-682700C0B641}" destId="{EFD6E059-CF47-4762-B9D7-1D1436A131C8}" srcOrd="0" destOrd="0" presId="urn:microsoft.com/office/officeart/2005/8/layout/radial1"/>
    <dgm:cxn modelId="{46DD74EF-235E-4E9C-9486-EF39D4646C26}" srcId="{E916A8BB-B271-4F6E-B6E2-9AD52EC094F8}" destId="{456C39B9-F8E8-4EDD-9B0B-B719A592215A}" srcOrd="3" destOrd="0" parTransId="{A9205C08-0B52-4141-80E2-D6311BD59D6E}" sibTransId="{D3369470-774D-4167-A579-B90821C16B55}"/>
    <dgm:cxn modelId="{E07AFBCA-938B-4732-ABB7-20BEFCB982E3}" type="presOf" srcId="{A9205C08-0B52-4141-80E2-D6311BD59D6E}" destId="{8CBBD4FC-9033-4320-A8F6-9C8C6713CCC4}" srcOrd="1" destOrd="0" presId="urn:microsoft.com/office/officeart/2005/8/layout/radial1"/>
    <dgm:cxn modelId="{FBBA22F6-963F-473D-87A1-A26CFC032361}" type="presOf" srcId="{EBAEEA60-449A-470F-A6BB-2F35424C8445}" destId="{0DB1CC73-E2E6-43F1-B633-3C5AC9DDA457}" srcOrd="0" destOrd="0" presId="urn:microsoft.com/office/officeart/2005/8/layout/radial1"/>
    <dgm:cxn modelId="{7A76C84D-C84C-42D1-9EC6-59BE8395AFE0}" type="presOf" srcId="{456C39B9-F8E8-4EDD-9B0B-B719A592215A}" destId="{09326666-A137-4220-B397-097501BEA863}" srcOrd="0" destOrd="0" presId="urn:microsoft.com/office/officeart/2005/8/layout/radial1"/>
    <dgm:cxn modelId="{4B587EE9-BC61-4EAD-821D-897192A2DE5E}" type="presOf" srcId="{E916A8BB-B271-4F6E-B6E2-9AD52EC094F8}" destId="{C9EB83A9-617F-4DE1-8E8C-60D2ED9CEA20}" srcOrd="0" destOrd="0" presId="urn:microsoft.com/office/officeart/2005/8/layout/radial1"/>
    <dgm:cxn modelId="{1A8419C3-25EB-46A7-B2C4-8529B3162331}" type="presOf" srcId="{30EDDF5F-728A-467D-8664-EE826AA15D5C}" destId="{0B0085DB-CD0D-49AC-9948-35B3DEEAF9F5}" srcOrd="0" destOrd="0" presId="urn:microsoft.com/office/officeart/2005/8/layout/radial1"/>
    <dgm:cxn modelId="{51EB5D3C-B6FA-42AF-BF3C-007B8CB36D43}" type="presOf" srcId="{9E04D7D1-B6E5-4D88-B11D-6DE086E6F7F9}" destId="{DFCA6984-5130-4213-958B-6ABEEB4F2367}" srcOrd="0" destOrd="0" presId="urn:microsoft.com/office/officeart/2005/8/layout/radial1"/>
    <dgm:cxn modelId="{5C59D2C5-3FB6-486A-B4D4-D27AC77AB19F}" type="presOf" srcId="{E3FE901E-C5D9-4CF4-91A4-D4BF53683D0D}" destId="{031BED5B-17E4-457D-B56D-0B8BA63F8E42}" srcOrd="1" destOrd="0" presId="urn:microsoft.com/office/officeart/2005/8/layout/radial1"/>
    <dgm:cxn modelId="{3EDD5F4E-80A2-48F3-8899-D9477D283BF5}" type="presParOf" srcId="{0B0085DB-CD0D-49AC-9948-35B3DEEAF9F5}" destId="{C9EB83A9-617F-4DE1-8E8C-60D2ED9CEA20}" srcOrd="0" destOrd="0" presId="urn:microsoft.com/office/officeart/2005/8/layout/radial1"/>
    <dgm:cxn modelId="{A09E0A7B-ABAF-4C20-AE97-9D31EAE31C53}" type="presParOf" srcId="{0B0085DB-CD0D-49AC-9948-35B3DEEAF9F5}" destId="{EFD6E059-CF47-4762-B9D7-1D1436A131C8}" srcOrd="1" destOrd="0" presId="urn:microsoft.com/office/officeart/2005/8/layout/radial1"/>
    <dgm:cxn modelId="{85EE6419-D874-4359-920A-0958FD003C65}" type="presParOf" srcId="{EFD6E059-CF47-4762-B9D7-1D1436A131C8}" destId="{9D4E24AD-AB78-4948-9E6D-8A83127FE9C0}" srcOrd="0" destOrd="0" presId="urn:microsoft.com/office/officeart/2005/8/layout/radial1"/>
    <dgm:cxn modelId="{C3A294AE-9115-4D1A-BD64-B17D97122694}" type="presParOf" srcId="{0B0085DB-CD0D-49AC-9948-35B3DEEAF9F5}" destId="{DFCA6984-5130-4213-958B-6ABEEB4F2367}" srcOrd="2" destOrd="0" presId="urn:microsoft.com/office/officeart/2005/8/layout/radial1"/>
    <dgm:cxn modelId="{7327E700-E0B0-4674-B129-BCFB619B4611}" type="presParOf" srcId="{0B0085DB-CD0D-49AC-9948-35B3DEEAF9F5}" destId="{79CED580-BF11-4683-BD3F-0282BD67586B}" srcOrd="3" destOrd="0" presId="urn:microsoft.com/office/officeart/2005/8/layout/radial1"/>
    <dgm:cxn modelId="{ED6A67D1-B64F-4895-8AEC-2CB1D11D710E}" type="presParOf" srcId="{79CED580-BF11-4683-BD3F-0282BD67586B}" destId="{6FCE9624-FEF5-4F40-91F1-E9B7D4A7ADAF}" srcOrd="0" destOrd="0" presId="urn:microsoft.com/office/officeart/2005/8/layout/radial1"/>
    <dgm:cxn modelId="{7B5A04EB-805B-4B69-B282-87F2D198AE03}" type="presParOf" srcId="{0B0085DB-CD0D-49AC-9948-35B3DEEAF9F5}" destId="{A66EFF50-554B-42BB-B798-0670C6E7B002}" srcOrd="4" destOrd="0" presId="urn:microsoft.com/office/officeart/2005/8/layout/radial1"/>
    <dgm:cxn modelId="{90928F05-A0B6-4F5B-B702-EF2BF73411FA}" type="presParOf" srcId="{0B0085DB-CD0D-49AC-9948-35B3DEEAF9F5}" destId="{CAA3293D-6C12-4F02-9D69-5505A10D592B}" srcOrd="5" destOrd="0" presId="urn:microsoft.com/office/officeart/2005/8/layout/radial1"/>
    <dgm:cxn modelId="{C621CBFA-357C-405D-B137-DFFC84580B3B}" type="presParOf" srcId="{CAA3293D-6C12-4F02-9D69-5505A10D592B}" destId="{031BED5B-17E4-457D-B56D-0B8BA63F8E42}" srcOrd="0" destOrd="0" presId="urn:microsoft.com/office/officeart/2005/8/layout/radial1"/>
    <dgm:cxn modelId="{53909828-9865-470C-B8FD-8D654E0EDD48}" type="presParOf" srcId="{0B0085DB-CD0D-49AC-9948-35B3DEEAF9F5}" destId="{0DB1CC73-E2E6-43F1-B633-3C5AC9DDA457}" srcOrd="6" destOrd="0" presId="urn:microsoft.com/office/officeart/2005/8/layout/radial1"/>
    <dgm:cxn modelId="{A0822844-A54E-49D6-9DD8-FA7C1CBFD6BA}" type="presParOf" srcId="{0B0085DB-CD0D-49AC-9948-35B3DEEAF9F5}" destId="{443DEA21-1D32-44DC-950D-CA3A14DDA9D8}" srcOrd="7" destOrd="0" presId="urn:microsoft.com/office/officeart/2005/8/layout/radial1"/>
    <dgm:cxn modelId="{9FD283DA-F0C6-4E62-819B-9102237D5C2A}" type="presParOf" srcId="{443DEA21-1D32-44DC-950D-CA3A14DDA9D8}" destId="{8CBBD4FC-9033-4320-A8F6-9C8C6713CCC4}" srcOrd="0" destOrd="0" presId="urn:microsoft.com/office/officeart/2005/8/layout/radial1"/>
    <dgm:cxn modelId="{A8B3836E-9925-4D92-9ABF-9D7626B56248}" type="presParOf" srcId="{0B0085DB-CD0D-49AC-9948-35B3DEEAF9F5}" destId="{09326666-A137-4220-B397-097501BEA863}" srcOrd="8" destOrd="0" presId="urn:microsoft.com/office/officeart/2005/8/layout/radial1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CDAF-90B6-4813-AE1D-114B896D5EB8}">
      <dsp:nvSpPr>
        <dsp:cNvPr id="0" name=""/>
        <dsp:cNvSpPr/>
      </dsp:nvSpPr>
      <dsp:spPr>
        <a:xfrm>
          <a:off x="1654644" y="608302"/>
          <a:ext cx="3929479" cy="3929479"/>
        </a:xfrm>
        <a:prstGeom prst="blockArc">
          <a:avLst>
            <a:gd name="adj1" fmla="val 10836444"/>
            <a:gd name="adj2" fmla="val 16731619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A521DF-A3F0-4EDC-A3CC-DEDED9D621E3}">
      <dsp:nvSpPr>
        <dsp:cNvPr id="0" name=""/>
        <dsp:cNvSpPr/>
      </dsp:nvSpPr>
      <dsp:spPr>
        <a:xfrm>
          <a:off x="1653606" y="654269"/>
          <a:ext cx="3929479" cy="3929479"/>
        </a:xfrm>
        <a:prstGeom prst="blockArc">
          <a:avLst>
            <a:gd name="adj1" fmla="val 4866499"/>
            <a:gd name="adj2" fmla="val 10918804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E9E6E1-B83E-404D-8780-FADD898C5684}">
      <dsp:nvSpPr>
        <dsp:cNvPr id="0" name=""/>
        <dsp:cNvSpPr/>
      </dsp:nvSpPr>
      <dsp:spPr>
        <a:xfrm>
          <a:off x="1950249" y="631204"/>
          <a:ext cx="3929479" cy="3929479"/>
        </a:xfrm>
        <a:prstGeom prst="blockArc">
          <a:avLst>
            <a:gd name="adj1" fmla="val 0"/>
            <a:gd name="adj2" fmla="val 540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DAD131-D6B4-43C1-84CF-36D2A2A20F50}">
      <dsp:nvSpPr>
        <dsp:cNvPr id="0" name=""/>
        <dsp:cNvSpPr/>
      </dsp:nvSpPr>
      <dsp:spPr>
        <a:xfrm>
          <a:off x="1950249" y="631204"/>
          <a:ext cx="3929479" cy="39294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D39CC1-83ED-4B26-A8C6-BD83E4F4DB67}">
      <dsp:nvSpPr>
        <dsp:cNvPr id="0" name=""/>
        <dsp:cNvSpPr/>
      </dsp:nvSpPr>
      <dsp:spPr>
        <a:xfrm>
          <a:off x="2686460" y="1811321"/>
          <a:ext cx="2228443" cy="1569246"/>
        </a:xfrm>
        <a:prstGeom prst="ellipse">
          <a:avLst/>
        </a:prstGeom>
        <a:noFill/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012808" y="2041132"/>
        <a:ext cx="1575747" cy="1109624"/>
      </dsp:txXfrm>
    </dsp:sp>
    <dsp:sp modelId="{FF3D6B0D-0BAB-4247-A862-12929FD9CAE4}">
      <dsp:nvSpPr>
        <dsp:cNvPr id="0" name=""/>
        <dsp:cNvSpPr/>
      </dsp:nvSpPr>
      <dsp:spPr>
        <a:xfrm>
          <a:off x="3000590" y="-181084"/>
          <a:ext cx="1828797" cy="1715680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800" kern="1200" dirty="0" smtClean="0">
              <a:noFill/>
            </a:rPr>
            <a:t>উ</a:t>
          </a:r>
          <a:endParaRPr lang="en-US" sz="4800" kern="1200" dirty="0">
            <a:noFill/>
          </a:endParaRPr>
        </a:p>
      </dsp:txBody>
      <dsp:txXfrm>
        <a:off x="3268411" y="70172"/>
        <a:ext cx="1293155" cy="1213168"/>
      </dsp:txXfrm>
    </dsp:sp>
    <dsp:sp modelId="{8CE408D2-7DA4-48D1-9C4F-F14E9B06577C}">
      <dsp:nvSpPr>
        <dsp:cNvPr id="0" name=""/>
        <dsp:cNvSpPr/>
      </dsp:nvSpPr>
      <dsp:spPr>
        <a:xfrm>
          <a:off x="5067749" y="1752908"/>
          <a:ext cx="1532858" cy="1686072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800" kern="1200" dirty="0" smtClean="0">
              <a:noFill/>
            </a:rPr>
            <a:t>রর</a:t>
          </a:r>
          <a:endParaRPr lang="en-US" sz="4800" kern="1200" dirty="0">
            <a:noFill/>
          </a:endParaRPr>
        </a:p>
      </dsp:txBody>
      <dsp:txXfrm>
        <a:off x="5292231" y="1999828"/>
        <a:ext cx="1083894" cy="1192232"/>
      </dsp:txXfrm>
    </dsp:sp>
    <dsp:sp modelId="{A9A2A3DF-B42C-4644-983C-737F654C488C}">
      <dsp:nvSpPr>
        <dsp:cNvPr id="0" name=""/>
        <dsp:cNvSpPr/>
      </dsp:nvSpPr>
      <dsp:spPr>
        <a:xfrm>
          <a:off x="2991278" y="3743782"/>
          <a:ext cx="1847422" cy="1542702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800" kern="1200" dirty="0" smtClean="0">
              <a:noFill/>
            </a:rPr>
            <a:t>উ</a:t>
          </a:r>
          <a:endParaRPr lang="en-US" sz="4800" kern="1200" dirty="0">
            <a:noFill/>
          </a:endParaRPr>
        </a:p>
      </dsp:txBody>
      <dsp:txXfrm>
        <a:off x="3261827" y="3969705"/>
        <a:ext cx="1306324" cy="1090856"/>
      </dsp:txXfrm>
    </dsp:sp>
    <dsp:sp modelId="{EC54DFCE-0551-41C9-9C02-FF0487A132B5}">
      <dsp:nvSpPr>
        <dsp:cNvPr id="0" name=""/>
        <dsp:cNvSpPr/>
      </dsp:nvSpPr>
      <dsp:spPr>
        <a:xfrm>
          <a:off x="800094" y="1698716"/>
          <a:ext cx="1800416" cy="1707962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800" kern="1200" dirty="0" smtClean="0">
              <a:noFill/>
            </a:rPr>
            <a:t>হহহ</a:t>
          </a:r>
          <a:endParaRPr lang="en-US" sz="4800" kern="1200" dirty="0">
            <a:noFill/>
          </a:endParaRPr>
        </a:p>
      </dsp:txBody>
      <dsp:txXfrm>
        <a:off x="1063759" y="1948841"/>
        <a:ext cx="1273086" cy="1207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B83A9-617F-4DE1-8E8C-60D2ED9CEA20}">
      <dsp:nvSpPr>
        <dsp:cNvPr id="0" name=""/>
        <dsp:cNvSpPr/>
      </dsp:nvSpPr>
      <dsp:spPr>
        <a:xfrm>
          <a:off x="2970286" y="2037551"/>
          <a:ext cx="1573744" cy="1573744"/>
        </a:xfrm>
        <a:prstGeom prst="ellipse">
          <a:avLst/>
        </a:prstGeom>
        <a:noFill/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সাইলেজ তৈরির জন্য উপযোগী  ঘাস </a:t>
          </a:r>
          <a:endParaRPr lang="en-US" sz="2400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3200755" y="2268020"/>
        <a:ext cx="1112806" cy="1112806"/>
      </dsp:txXfrm>
    </dsp:sp>
    <dsp:sp modelId="{EFD6E059-CF47-4762-B9D7-1D1436A131C8}">
      <dsp:nvSpPr>
        <dsp:cNvPr id="0" name=""/>
        <dsp:cNvSpPr/>
      </dsp:nvSpPr>
      <dsp:spPr>
        <a:xfrm rot="16200000">
          <a:off x="3610989" y="1872415"/>
          <a:ext cx="292338" cy="37933"/>
        </a:xfrm>
        <a:custGeom>
          <a:avLst/>
          <a:gdLst/>
          <a:ahLst/>
          <a:cxnLst/>
          <a:rect l="0" t="0" r="0" b="0"/>
          <a:pathLst>
            <a:path>
              <a:moveTo>
                <a:pt x="0" y="18966"/>
              </a:moveTo>
              <a:lnTo>
                <a:pt x="292338" y="1896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49849" y="1884074"/>
        <a:ext cx="14616" cy="14616"/>
      </dsp:txXfrm>
    </dsp:sp>
    <dsp:sp modelId="{DFCA6984-5130-4213-958B-6ABEEB4F2367}">
      <dsp:nvSpPr>
        <dsp:cNvPr id="0" name=""/>
        <dsp:cNvSpPr/>
      </dsp:nvSpPr>
      <dsp:spPr>
        <a:xfrm>
          <a:off x="2737081" y="-195905"/>
          <a:ext cx="2040154" cy="1941118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200" kern="1200" dirty="0" smtClean="0">
              <a:latin typeface="NikoshBAN" pitchFamily="2" charset="0"/>
              <a:cs typeface="NikoshBAN" pitchFamily="2" charset="0"/>
            </a:rPr>
            <a:t>ভুট্টা</a:t>
          </a:r>
          <a:endParaRPr lang="en-US" sz="4200" kern="1200" dirty="0">
            <a:latin typeface="NikoshBAN" pitchFamily="2" charset="0"/>
            <a:cs typeface="NikoshBAN" pitchFamily="2" charset="0"/>
          </a:endParaRPr>
        </a:p>
      </dsp:txBody>
      <dsp:txXfrm>
        <a:off x="3035855" y="88365"/>
        <a:ext cx="1442606" cy="1372578"/>
      </dsp:txXfrm>
    </dsp:sp>
    <dsp:sp modelId="{79CED580-BF11-4683-BD3F-0282BD67586B}">
      <dsp:nvSpPr>
        <dsp:cNvPr id="0" name=""/>
        <dsp:cNvSpPr/>
      </dsp:nvSpPr>
      <dsp:spPr>
        <a:xfrm>
          <a:off x="4544030" y="2805456"/>
          <a:ext cx="264663" cy="37933"/>
        </a:xfrm>
        <a:custGeom>
          <a:avLst/>
          <a:gdLst/>
          <a:ahLst/>
          <a:cxnLst/>
          <a:rect l="0" t="0" r="0" b="0"/>
          <a:pathLst>
            <a:path>
              <a:moveTo>
                <a:pt x="0" y="18966"/>
              </a:moveTo>
              <a:lnTo>
                <a:pt x="264663" y="1896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69745" y="2817807"/>
        <a:ext cx="13233" cy="13233"/>
      </dsp:txXfrm>
    </dsp:sp>
    <dsp:sp modelId="{A66EFF50-554B-42BB-B798-0670C6E7B002}">
      <dsp:nvSpPr>
        <dsp:cNvPr id="0" name=""/>
        <dsp:cNvSpPr/>
      </dsp:nvSpPr>
      <dsp:spPr>
        <a:xfrm>
          <a:off x="4808694" y="1871923"/>
          <a:ext cx="1996467" cy="1905001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200" kern="1200" dirty="0" smtClean="0">
              <a:latin typeface="NikoshBAN" pitchFamily="2" charset="0"/>
              <a:cs typeface="NikoshBAN" pitchFamily="2" charset="0"/>
            </a:rPr>
            <a:t>গিনি</a:t>
          </a:r>
          <a:endParaRPr lang="en-US" sz="4200" kern="1200" dirty="0">
            <a:latin typeface="NikoshBAN" pitchFamily="2" charset="0"/>
            <a:cs typeface="NikoshBAN" pitchFamily="2" charset="0"/>
          </a:endParaRPr>
        </a:p>
      </dsp:txBody>
      <dsp:txXfrm>
        <a:off x="5101070" y="2150904"/>
        <a:ext cx="1411715" cy="1347039"/>
      </dsp:txXfrm>
    </dsp:sp>
    <dsp:sp modelId="{CAA3293D-6C12-4F02-9D69-5505A10D592B}">
      <dsp:nvSpPr>
        <dsp:cNvPr id="0" name=""/>
        <dsp:cNvSpPr/>
      </dsp:nvSpPr>
      <dsp:spPr>
        <a:xfrm rot="5400000">
          <a:off x="3644065" y="3705421"/>
          <a:ext cx="226185" cy="37933"/>
        </a:xfrm>
        <a:custGeom>
          <a:avLst/>
          <a:gdLst/>
          <a:ahLst/>
          <a:cxnLst/>
          <a:rect l="0" t="0" r="0" b="0"/>
          <a:pathLst>
            <a:path>
              <a:moveTo>
                <a:pt x="0" y="18966"/>
              </a:moveTo>
              <a:lnTo>
                <a:pt x="226185" y="1896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51503" y="3718734"/>
        <a:ext cx="11309" cy="11309"/>
      </dsp:txXfrm>
    </dsp:sp>
    <dsp:sp modelId="{0DB1CC73-E2E6-43F1-B633-3C5AC9DDA457}">
      <dsp:nvSpPr>
        <dsp:cNvPr id="0" name=""/>
        <dsp:cNvSpPr/>
      </dsp:nvSpPr>
      <dsp:spPr>
        <a:xfrm>
          <a:off x="2743202" y="3837481"/>
          <a:ext cx="2027910" cy="2073423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200" kern="1200" dirty="0" smtClean="0">
              <a:latin typeface="NikoshBAN" pitchFamily="2" charset="0"/>
              <a:cs typeface="NikoshBAN" pitchFamily="2" charset="0"/>
            </a:rPr>
            <a:t>জার্মান </a:t>
          </a:r>
          <a:endParaRPr lang="en-US" sz="4200" kern="1200" dirty="0">
            <a:latin typeface="NikoshBAN" pitchFamily="2" charset="0"/>
            <a:cs typeface="NikoshBAN" pitchFamily="2" charset="0"/>
          </a:endParaRPr>
        </a:p>
      </dsp:txBody>
      <dsp:txXfrm>
        <a:off x="3040183" y="4141127"/>
        <a:ext cx="1433948" cy="1466131"/>
      </dsp:txXfrm>
    </dsp:sp>
    <dsp:sp modelId="{443DEA21-1D32-44DC-950D-CA3A14DDA9D8}">
      <dsp:nvSpPr>
        <dsp:cNvPr id="0" name=""/>
        <dsp:cNvSpPr/>
      </dsp:nvSpPr>
      <dsp:spPr>
        <a:xfrm rot="10800000">
          <a:off x="2752339" y="2805456"/>
          <a:ext cx="217947" cy="37933"/>
        </a:xfrm>
        <a:custGeom>
          <a:avLst/>
          <a:gdLst/>
          <a:ahLst/>
          <a:cxnLst/>
          <a:rect l="0" t="0" r="0" b="0"/>
          <a:pathLst>
            <a:path>
              <a:moveTo>
                <a:pt x="0" y="18966"/>
              </a:moveTo>
              <a:lnTo>
                <a:pt x="217947" y="1896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55863" y="2818975"/>
        <a:ext cx="10897" cy="10897"/>
      </dsp:txXfrm>
    </dsp:sp>
    <dsp:sp modelId="{09326666-A137-4220-B397-097501BEA863}">
      <dsp:nvSpPr>
        <dsp:cNvPr id="0" name=""/>
        <dsp:cNvSpPr/>
      </dsp:nvSpPr>
      <dsp:spPr>
        <a:xfrm>
          <a:off x="662438" y="1780079"/>
          <a:ext cx="2089900" cy="2088688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200" kern="1200" dirty="0" smtClean="0">
              <a:latin typeface="NikoshBAN" pitchFamily="2" charset="0"/>
              <a:cs typeface="NikoshBAN" pitchFamily="2" charset="0"/>
            </a:rPr>
            <a:t>নেপিয়ার </a:t>
          </a:r>
          <a:endParaRPr lang="en-US" sz="4200" kern="1200" dirty="0">
            <a:latin typeface="NikoshBAN" pitchFamily="2" charset="0"/>
            <a:cs typeface="NikoshBAN" pitchFamily="2" charset="0"/>
          </a:endParaRPr>
        </a:p>
      </dsp:txBody>
      <dsp:txXfrm>
        <a:off x="968497" y="2085960"/>
        <a:ext cx="1477782" cy="1476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D128-6DBA-494E-9A1A-BAD9E8E9AAF7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B5E0-97A4-4558-89E6-01F00FB4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4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bn-BD" dirty="0" smtClean="0"/>
              <a:t>এই</a:t>
            </a:r>
            <a:r>
              <a:rPr lang="bn-BD" baseline="0" dirty="0" smtClean="0"/>
              <a:t> স্লাইডটি হাইড করে রাখা আছে তবে স্লাইড শো ওপেন করতে </a:t>
            </a:r>
            <a:r>
              <a:rPr lang="bn-BD" dirty="0" smtClean="0"/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bn-BD" sz="900" dirty="0" smtClean="0">
                <a:latin typeface="NikoshBAN" pitchFamily="2" charset="0"/>
                <a:cs typeface="NikoshBAN" pitchFamily="2" charset="0"/>
              </a:rPr>
              <a:t>5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বাটন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ক্লিক করে   স্লাইড শো ওপেন করুন 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29703-203D-4246-815F-402CFDA409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2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সামগ্রিকভাবে পাঠটি</a:t>
            </a:r>
            <a:r>
              <a:rPr lang="bn-BD" baseline="0" dirty="0" smtClean="0"/>
              <a:t> মূল্যায়ন করার উদ্দেশ্যে স্লাইডে প্রদর্শিত ছবির মাধ্যমে মৌখিক ও  বহুনির্বাচনী প্রশ্ন করেতে পারেন।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03C2A-452F-419B-98CD-9DDA2D03757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03C2A-452F-419B-98CD-9DDA2D03757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AF9EC-7AED-4987-96E2-5747B8679E0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১) </a:t>
            </a:r>
            <a:r>
              <a:rPr lang="en-US" baseline="0" dirty="0" err="1" smtClean="0"/>
              <a:t>প্রথম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গরুটি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শুয়ে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কেন</a:t>
            </a:r>
            <a:r>
              <a:rPr lang="en-US" baseline="0" dirty="0" smtClean="0"/>
              <a:t>? ২) ২য় </a:t>
            </a:r>
            <a:r>
              <a:rPr lang="en-US" baseline="0" dirty="0" err="1" smtClean="0"/>
              <a:t>ছবিতে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গরুগুলো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পর্যাপ্ত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পাচ্ছে</a:t>
            </a:r>
            <a:r>
              <a:rPr lang="en-US" baseline="0" dirty="0" smtClean="0"/>
              <a:t>? ৩) </a:t>
            </a:r>
            <a:r>
              <a:rPr lang="en-US" baseline="0" dirty="0" err="1" smtClean="0"/>
              <a:t>বয়স্ক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লোকটি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বসে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কেন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নেওয়ার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চেষ্টা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5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চেষ্টা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2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এই স্লাইডে শিক্ষক</a:t>
            </a:r>
            <a:r>
              <a:rPr lang="bn-BD" baseline="0" dirty="0" smtClean="0"/>
              <a:t> প্রথমে শিক্ষার্থীদের ছবি দেখাবেন ও তাদের কাছ থেকে সাইলেজ কি তা জানার চেষ্টা করবেন। পরে শিক্ষক সাইলেজের </a:t>
            </a:r>
            <a:r>
              <a:rPr lang="bn-BD" baseline="0" smtClean="0"/>
              <a:t>সঙ্গা দে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73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ছবিগুলো দেখিয়ে সাইলেজের প্রয়োজনীয়তা ব্যাখ্যা করবেন।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7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শিক্ষক</a:t>
            </a:r>
            <a:r>
              <a:rPr lang="bn-BD" baseline="0" dirty="0" smtClean="0"/>
              <a:t> ছবিগুলো দেখিয়ে সাইলেজের জন্য উপযোগী ঘাসগুলো কি কি তা বুঝিয়ে বলবেন।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ভিডিওটি দেখিয়ে তাদের সাইলেজ তৈরির </a:t>
            </a:r>
            <a:r>
              <a:rPr lang="bn-BD" baseline="0" smtClean="0"/>
              <a:t>প্রকৃয়াটি ব্যাখ্যা </a:t>
            </a:r>
            <a:r>
              <a:rPr lang="bn-BD" baseline="0" dirty="0" smtClean="0"/>
              <a:t>করবেন।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B5E0-97A4-4558-89E6-01F00FB4FC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6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62B941-011A-48B0-BCD9-BF405DF3073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07532E-21EC-43B4-BEB3-D7139DFB5A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200400"/>
            <a:ext cx="7924800" cy="1442884"/>
          </a:xfrm>
          <a:prstGeom prst="flowChartPredefined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bn-BD" b="1" dirty="0" smtClean="0">
                <a:ln/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নীচে </a:t>
            </a:r>
            <a:r>
              <a:rPr lang="en-US" b="1" dirty="0" smtClean="0">
                <a:ln/>
                <a:latin typeface="NikoshBAN" pitchFamily="2" charset="0"/>
                <a:cs typeface="NikoshBAN" pitchFamily="2" charset="0"/>
              </a:rPr>
              <a:t>Note </a:t>
            </a:r>
            <a:r>
              <a:rPr lang="bn-BD" b="1" dirty="0" smtClean="0">
                <a:ln/>
                <a:latin typeface="NikoshBAN" pitchFamily="2" charset="0"/>
                <a:cs typeface="NikoshBAN" pitchFamily="2" charset="0"/>
              </a:rPr>
              <a:t>আকারে দেয়া আছে ।   </a:t>
            </a:r>
            <a:endParaRPr lang="en-US" b="1" dirty="0">
              <a:ln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1143000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দৃষ্টি আকর্ষন 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457200" y="6356350"/>
            <a:ext cx="1447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২০/১০/২০১৫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4191000" y="6356350"/>
            <a:ext cx="2514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 খুরশীদ আলম তালুকদার,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2095332"/>
              </p:ext>
            </p:extLst>
          </p:nvPr>
        </p:nvGraphicFramePr>
        <p:xfrm>
          <a:off x="914400" y="533400"/>
          <a:ext cx="7467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67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387250"/>
            <a:ext cx="137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765013"/>
            <a:ext cx="5638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সময়ে কাঁচা ঘাসের অভাব দেখা দেয়?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4936" y="3396642"/>
            <a:ext cx="736326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সাইলেজের জন্য কোন ধরনের ঘাস নির্বাচন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করা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হয়?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5411" y="4953000"/>
            <a:ext cx="6477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সাইলেজের জন্য নির্বাচিত চারটি ঘাসের নাম বল?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57200" y="190500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46149" y="3524233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46149" y="5092987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94936" y="2577903"/>
            <a:ext cx="3895725" cy="646332"/>
            <a:chOff x="1094936" y="2577903"/>
            <a:chExt cx="3895725" cy="646332"/>
          </a:xfrm>
        </p:grpSpPr>
        <p:sp>
          <p:nvSpPr>
            <p:cNvPr id="10" name="TextBox 9"/>
            <p:cNvSpPr txBox="1"/>
            <p:nvPr/>
          </p:nvSpPr>
          <p:spPr>
            <a:xfrm>
              <a:off x="2399861" y="2577904"/>
              <a:ext cx="2590800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শুকনো মৌসুমে।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4936" y="2577903"/>
              <a:ext cx="1295400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উত্তরঃ 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89074" y="4114800"/>
            <a:ext cx="6264226" cy="655859"/>
            <a:chOff x="1089074" y="4114800"/>
            <a:chExt cx="6264226" cy="655859"/>
          </a:xfrm>
        </p:grpSpPr>
        <p:sp>
          <p:nvSpPr>
            <p:cNvPr id="15" name="TextBox 14"/>
            <p:cNvSpPr txBox="1"/>
            <p:nvPr/>
          </p:nvSpPr>
          <p:spPr>
            <a:xfrm>
              <a:off x="2400299" y="4124329"/>
              <a:ext cx="4953001" cy="646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বেশি </a:t>
              </a:r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কার্বোহাইড্রেট সম্পন্ন ঘাস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89074" y="4114800"/>
              <a:ext cx="1310787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উত্তরঃ 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9549" y="5791200"/>
            <a:ext cx="6273751" cy="646332"/>
            <a:chOff x="1094936" y="2577903"/>
            <a:chExt cx="3895725" cy="646332"/>
          </a:xfrm>
        </p:grpSpPr>
        <p:sp>
          <p:nvSpPr>
            <p:cNvPr id="18" name="TextBox 17"/>
            <p:cNvSpPr txBox="1"/>
            <p:nvPr/>
          </p:nvSpPr>
          <p:spPr>
            <a:xfrm>
              <a:off x="1915064" y="2577904"/>
              <a:ext cx="3075597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ভূট্টা, নেপিয়ার, জার্মান, গিনি।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4936" y="2577903"/>
              <a:ext cx="813941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উত্তরঃ 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64812"/>
            <a:ext cx="6858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 এবার আমরা সাইলেজ তৈরির ধাপসমূহ জেনে নেই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7984" y="5269119"/>
            <a:ext cx="441563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সাইলেজ তৈরির জন্য প্রথমে শুকনো ও উঁচু স্থান নির্বাচন করতে হবে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MZS\Desktop\1`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68" y="1066800"/>
            <a:ext cx="3802063" cy="41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5791200"/>
            <a:ext cx="5486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২। গর্তে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খড়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অথবা পলিথিন বিছিয়ে দিতে হবে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C:\Users\MZS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3762795" cy="44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6096000"/>
            <a:ext cx="4724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ইউরিয়া সার বা চিটাগুঁড় মেশাতে হবে </a:t>
            </a: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MZS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914400"/>
            <a:ext cx="3581400" cy="49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3145" y="6115110"/>
            <a:ext cx="419301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৭। স্তরে স্তরে কাঁচা ঘাস বিছাতে হবে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9" name="Picture 3" descr="C:\Users\MZS\Desktop\bich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45" y="1066800"/>
            <a:ext cx="4193020" cy="48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2864" y="5798234"/>
            <a:ext cx="494587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৮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প্রতি স্তরে ঘাস বিছানোর পর ইউরিয়া বা লালিগুঁড় মিশ্রিত পানি ছিটিয়ে দিতে হবে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MZS\Desktop\mish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/>
          <a:stretch/>
        </p:blipFill>
        <p:spPr bwMode="auto">
          <a:xfrm>
            <a:off x="3343275" y="914400"/>
            <a:ext cx="358379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3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6322928"/>
            <a:ext cx="7162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৮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। ধাপে ধাপে ঘাস বিছিয়ে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পা দিয়ে পাড়িয়ে 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বাতাস বের করে দিতে হবে 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MZS\Desktop\silage_ma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92359"/>
            <a:ext cx="3962400" cy="52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2815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 একটি ভিডিও দেখি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সাইলেজ করে সবুজ ঘাস সংরক্ষণ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709464"/>
            <a:ext cx="7620000" cy="5715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8201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762000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ভিডিওটি থেকে আমরা </a:t>
            </a:r>
            <a:r>
              <a:rPr lang="bn-BD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কী </a:t>
            </a:r>
            <a:r>
              <a:rPr lang="bn-BD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শিখলাম ?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9976" y="2895600"/>
            <a:ext cx="6901248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ভিডিওটি থেকে </a:t>
            </a:r>
          </a:p>
          <a:p>
            <a:pPr algn="ctr"/>
            <a:r>
              <a:rPr lang="bn-BD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আমরা সাইলেজ তৈরি করার </a:t>
            </a:r>
          </a:p>
          <a:p>
            <a:pPr algn="ctr"/>
            <a:r>
              <a:rPr lang="bn-BD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নিয়মগুলো শিখলাম।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nd&amp;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7432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19600" y="6407944"/>
            <a:ext cx="3581400" cy="365125"/>
          </a:xfrm>
        </p:spPr>
        <p:txBody>
          <a:bodyPr/>
          <a:lstStyle/>
          <a:p>
            <a:r>
              <a:rPr lang="as-IN" sz="1200" dirty="0" smtClean="0">
                <a:latin typeface="NikoshBAN" pitchFamily="2" charset="0"/>
                <a:cs typeface="NikoshBAN" pitchFamily="2" charset="0"/>
              </a:rPr>
              <a:t>মোঃ খুরশিদ আলম তালুকদার, সহকারী শিক্ষক, ময়মনসিংহ জিলা স্কুল</a:t>
            </a:r>
            <a:r>
              <a:rPr lang="as-IN" dirty="0" smtClean="0"/>
              <a:t>।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211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29" y="898438"/>
            <a:ext cx="403860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4800" b="1" spc="50" dirty="0" smtClean="0">
                <a:ln w="11430"/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800" b="1" spc="50" dirty="0">
              <a:ln w="11430"/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330" y="4114800"/>
            <a:ext cx="7620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"/>
            </a:pP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সাইলেজ তৈরির ধাপগুলো লিখ  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MZS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438400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905160"/>
            <a:ext cx="7620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কাঁচা ঘাস সংরক্ষণের উদ্দেশ্যগুলো জোড়ায় আলোচনা করে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শ্রেনিতে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উপস্থাপন কর।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152400"/>
            <a:ext cx="291938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IN" sz="5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5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MZS\Desktop\9-FS-4-FS-9494.jpe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04800"/>
            <a:ext cx="5987216" cy="332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MC900089048[1]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410200" y="533400"/>
            <a:ext cx="3505200" cy="616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34830" y="179457"/>
            <a:ext cx="139814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73271"/>
            <a:ext cx="81534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সাইলেজে বায়ুরোধক অবস্থায় কোনটি তৈরি হয়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5129285"/>
            <a:ext cx="160492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ইউরিয়া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918743"/>
            <a:ext cx="235673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ল্যাকটিক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এসিড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5129285"/>
            <a:ext cx="187743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অ্যামোনিয়া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191" y="6018428"/>
            <a:ext cx="224131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ইউরিক এসিড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12135" y="5918743"/>
            <a:ext cx="628650" cy="323850"/>
          </a:xfrm>
          <a:custGeom>
            <a:avLst/>
            <a:gdLst>
              <a:gd name="connsiteX0" fmla="*/ 0 w 800100"/>
              <a:gd name="connsiteY0" fmla="*/ 95250 h 400050"/>
              <a:gd name="connsiteX1" fmla="*/ 228600 w 800100"/>
              <a:gd name="connsiteY1" fmla="*/ 400050 h 400050"/>
              <a:gd name="connsiteX2" fmla="*/ 800100 w 800100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400050">
                <a:moveTo>
                  <a:pt x="0" y="95250"/>
                </a:moveTo>
                <a:lnTo>
                  <a:pt x="228600" y="400050"/>
                </a:lnTo>
                <a:lnTo>
                  <a:pt x="8001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ZS\Desktop\All Files\p1050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96588"/>
            <a:ext cx="3744997" cy="2751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124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MC900089048[1]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410200" y="533400"/>
            <a:ext cx="3505200" cy="616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>
            <a:off x="304800" y="4814777"/>
            <a:ext cx="7137814" cy="1270575"/>
            <a:chOff x="762000" y="2133600"/>
            <a:chExt cx="7137814" cy="1270575"/>
          </a:xfrm>
        </p:grpSpPr>
        <p:sp>
          <p:nvSpPr>
            <p:cNvPr id="4" name="TextBox 3"/>
            <p:cNvSpPr txBox="1"/>
            <p:nvPr/>
          </p:nvSpPr>
          <p:spPr>
            <a:xfrm>
              <a:off x="762000" y="2133600"/>
              <a:ext cx="3720890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সাইলেজ তৈরির জন্য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প্রয়োজন ?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000" y="2819400"/>
              <a:ext cx="1253869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(ক) বস্তা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678" y="2819400"/>
              <a:ext cx="1176925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(খ) বাঁশ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42577" y="2819400"/>
              <a:ext cx="1255472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(গ) তেল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8400" y="2819400"/>
              <a:ext cx="1651414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(ঘ) ইউরিয়া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" y="4800600"/>
            <a:ext cx="7504069" cy="1321950"/>
            <a:chOff x="533400" y="4292025"/>
            <a:chExt cx="7504069" cy="1321950"/>
          </a:xfrm>
        </p:grpSpPr>
        <p:sp>
          <p:nvSpPr>
            <p:cNvPr id="5" name="TextBox 4"/>
            <p:cNvSpPr txBox="1"/>
            <p:nvPr/>
          </p:nvSpPr>
          <p:spPr>
            <a:xfrm>
              <a:off x="533400" y="4292025"/>
              <a:ext cx="3983783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সাইলেজের জন্য কোন ঘাস উত্তম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?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" y="5029200"/>
              <a:ext cx="1135247" cy="5847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(ক)</a:t>
              </a:r>
              <a:r>
                <a:rPr lang="bn-BD" sz="3200" b="1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ভুট্টা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93210" y="5029200"/>
              <a:ext cx="1236236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(খ) প্যারা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80355" y="5029200"/>
              <a:ext cx="135485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(গ) </a:t>
              </a:r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জার্মান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617" y="5029200"/>
              <a:ext cx="1564852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(ঘ) নেপিয়ার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5860801" y="5550898"/>
            <a:ext cx="628650" cy="323850"/>
          </a:xfrm>
          <a:custGeom>
            <a:avLst/>
            <a:gdLst>
              <a:gd name="connsiteX0" fmla="*/ 0 w 800100"/>
              <a:gd name="connsiteY0" fmla="*/ 95250 h 400050"/>
              <a:gd name="connsiteX1" fmla="*/ 228600 w 800100"/>
              <a:gd name="connsiteY1" fmla="*/ 400050 h 400050"/>
              <a:gd name="connsiteX2" fmla="*/ 800100 w 800100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400050">
                <a:moveTo>
                  <a:pt x="0" y="95250"/>
                </a:moveTo>
                <a:lnTo>
                  <a:pt x="228600" y="400050"/>
                </a:lnTo>
                <a:lnTo>
                  <a:pt x="8001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37805" y="5631039"/>
            <a:ext cx="628650" cy="323850"/>
          </a:xfrm>
          <a:custGeom>
            <a:avLst/>
            <a:gdLst>
              <a:gd name="connsiteX0" fmla="*/ 0 w 800100"/>
              <a:gd name="connsiteY0" fmla="*/ 95250 h 400050"/>
              <a:gd name="connsiteX1" fmla="*/ 228600 w 800100"/>
              <a:gd name="connsiteY1" fmla="*/ 400050 h 400050"/>
              <a:gd name="connsiteX2" fmla="*/ 800100 w 800100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400050">
                <a:moveTo>
                  <a:pt x="0" y="95250"/>
                </a:moveTo>
                <a:lnTo>
                  <a:pt x="228600" y="400050"/>
                </a:lnTo>
                <a:lnTo>
                  <a:pt x="8001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MZS\Desktop\All Files\panmax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7" y="457200"/>
            <a:ext cx="3657600" cy="2780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2400"/>
            <a:ext cx="12192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নতুন শব্দ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828020"/>
            <a:ext cx="12954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সাইলেজ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483935"/>
            <a:ext cx="24384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কাঁচা ঘাস সংরক্ষণ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133600"/>
            <a:ext cx="17526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সাইলোপিট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2819400"/>
            <a:ext cx="12954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চিটাগুড়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4475" y="3505200"/>
            <a:ext cx="193357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কার্বোহাইড্রেট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4475" y="4191000"/>
            <a:ext cx="12954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নেপিয়ার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rosero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1066800"/>
            <a:ext cx="7450667" cy="5257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04534" y="381000"/>
            <a:ext cx="514773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সবাই ভাল থেকো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13867" y="3657600"/>
            <a:ext cx="3048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ধন্যবাদ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dirty="0" smtClean="0">
                <a:cs typeface="NikoshBAN" pitchFamily="2" charset="0"/>
              </a:rPr>
              <a:t>খুরশিদ আলম তালুকদার, ময়মনসিংহ জিলা স্কুল</a:t>
            </a:r>
            <a:endParaRPr lang="en-US" dirty="0"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AM\Desktop\krrishi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1474"/>
            <a:ext cx="4144897" cy="57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7600" y="74477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137679" y="3478095"/>
            <a:ext cx="4572000" cy="36877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bn-BD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নামঃ </a:t>
            </a:r>
            <a:r>
              <a:rPr lang="bn-B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 খুরশিদ আলম তালুকদার</a:t>
            </a:r>
          </a:p>
          <a:p>
            <a:pPr>
              <a:buFont typeface="Arial" pitchFamily="34" charset="0"/>
              <a:buNone/>
            </a:pPr>
            <a:r>
              <a:rPr lang="bn-BD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</a:t>
            </a:r>
            <a:r>
              <a:rPr lang="bn-B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</a:p>
          <a:p>
            <a:pPr>
              <a:buFont typeface="Arial" pitchFamily="34" charset="0"/>
              <a:buNone/>
            </a:pPr>
            <a:r>
              <a:rPr lang="bn-BD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 </a:t>
            </a:r>
            <a:r>
              <a:rPr lang="bn-B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জিলা স্কুল, </a:t>
            </a:r>
          </a:p>
          <a:p>
            <a:pPr>
              <a:buFont typeface="Arial" pitchFamily="34" charset="0"/>
              <a:buNone/>
            </a:pPr>
            <a:r>
              <a:rPr lang="bn-BD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</a:t>
            </a:r>
            <a:r>
              <a:rPr lang="bn-B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buFont typeface="Arial" pitchFamily="34" charset="0"/>
              <a:buNone/>
            </a:pPr>
            <a:r>
              <a:rPr lang="bn-BD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মোবাইলঃ </a:t>
            </a:r>
            <a:r>
              <a:rPr lang="bn-B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০১৭২০৬৮২৫০০</a:t>
            </a:r>
          </a:p>
          <a:p>
            <a:pPr>
              <a:buFont typeface="Arial" pitchFamily="34" charset="0"/>
              <a:buNone/>
            </a:pPr>
            <a:r>
              <a:rPr lang="bn-BD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 মেইল</a:t>
            </a:r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en-US" sz="2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katmzs</a:t>
            </a:r>
            <a:r>
              <a:rPr lang="en-US" sz="2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1968@gmail.com</a:t>
            </a:r>
            <a:endParaRPr lang="en-US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7757" y="2921363"/>
            <a:ext cx="2878121" cy="2431435"/>
          </a:xfrm>
          <a:prstGeom prst="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২</a:t>
            </a:r>
            <a:endParaRPr lang="bn-BD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6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 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: 7</a:t>
            </a:r>
            <a:endParaRPr lang="bn-BD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20140627_073454.jpg"/>
          <p:cNvPicPr>
            <a:picLocks noChangeAspect="1"/>
          </p:cNvPicPr>
          <p:nvPr/>
        </p:nvPicPr>
        <p:blipFill>
          <a:blip r:embed="rId4" cstate="print"/>
          <a:srcRect l="29167" t="23611" r="22500" b="13888"/>
          <a:stretch>
            <a:fillRect/>
          </a:stretch>
        </p:blipFill>
        <p:spPr>
          <a:xfrm>
            <a:off x="858116" y="1183844"/>
            <a:ext cx="2743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"/>
            <a:ext cx="1117879" cy="114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>
            <a:off x="4723534" y="1061474"/>
            <a:ext cx="0" cy="48332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58595" y="1912801"/>
            <a:ext cx="0" cy="47263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r>
              <a:rPr lang="as-IN" dirty="0" smtClean="0">
                <a:cs typeface="NikoshBAN" pitchFamily="2" charset="0"/>
              </a:rPr>
              <a:t>খুরশিদ আলম তালুকদার, ময়মনসিংহ জিলা স্কুল</a:t>
            </a:r>
            <a:endParaRPr lang="en-US" dirty="0"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77478" y="289560"/>
            <a:ext cx="7322122" cy="6530926"/>
            <a:chOff x="977478" y="289560"/>
            <a:chExt cx="7322122" cy="65309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78" y="304800"/>
              <a:ext cx="3484059" cy="25523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4" name="Picture 2" descr="C:\Users\MZS\Desktop\ur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89560"/>
              <a:ext cx="3194200" cy="25523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MZS\Desktop\Picture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74" y="4100754"/>
              <a:ext cx="3354387" cy="27197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582194" y="3200400"/>
            <a:ext cx="29186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শুকনো মৌসুম।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9032" y="3223591"/>
            <a:ext cx="510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ছবি থেকে তোমরা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দেখতে পাচ্ছ?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400" y="1277609"/>
            <a:ext cx="7383834" cy="5225088"/>
            <a:chOff x="914400" y="1277609"/>
            <a:chExt cx="7383834" cy="5225088"/>
          </a:xfrm>
        </p:grpSpPr>
        <p:pic>
          <p:nvPicPr>
            <p:cNvPr id="2" name="Picture 2" descr="C:\Users\MZS\Desktop\jn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77609"/>
              <a:ext cx="2958865" cy="19710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MZS\Desktop\jn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86" y="1277609"/>
              <a:ext cx="3055448" cy="20356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MZS\Desktop\url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982" y="4191000"/>
              <a:ext cx="3417710" cy="23116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133600" y="3505200"/>
            <a:ext cx="426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ছবিতে তোমরা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কী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দেখতে পাচ্ছ?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5798" y="3505200"/>
            <a:ext cx="24828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প্রচুর ঘাসযুক্ত মাঠ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302" y="2819400"/>
            <a:ext cx="762000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শুকনো মৌসুমে গবাদি পশুকে কাঁচা ঘাস কি ভাবে সরবরাহ করা যায়?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3983" y="2788622"/>
            <a:ext cx="137160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সাইলেজ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4933" y="733206"/>
            <a:ext cx="219803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2696289"/>
            <a:ext cx="3810000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কাঁচা ঘাস সংরক্ষণ  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9028" y="162747"/>
            <a:ext cx="457199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bn-BD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এই পাঠ শেষে শিক্ষার্থীরা---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6698" y="1343891"/>
            <a:ext cx="7305109" cy="1094512"/>
            <a:chOff x="1136076" y="2299851"/>
            <a:chExt cx="7470823" cy="1161634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1884217" y="2299851"/>
              <a:ext cx="6722682" cy="1161634"/>
              <a:chOff x="928259" y="1440874"/>
              <a:chExt cx="7287492" cy="1161634"/>
            </a:xfrm>
            <a:grpFill/>
          </p:grpSpPr>
          <p:sp>
            <p:nvSpPr>
              <p:cNvPr id="7" name="Rounded Rectangle 6"/>
              <p:cNvSpPr/>
              <p:nvPr/>
            </p:nvSpPr>
            <p:spPr>
              <a:xfrm>
                <a:off x="928259" y="1440874"/>
                <a:ext cx="7287492" cy="1161634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188706" y="1678816"/>
                <a:ext cx="6993510" cy="55530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সাইলেজ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সম্পর্কে বলতে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পারবে।</a:t>
                </a:r>
                <a:endPara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1136076" y="2466108"/>
              <a:ext cx="775854" cy="858985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51745" y="2482329"/>
              <a:ext cx="362628" cy="62063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NikoshBAN" pitchFamily="2" charset="0"/>
                  <a:cs typeface="NikoshBAN" pitchFamily="2" charset="0"/>
                </a:rPr>
                <a:t>1</a:t>
              </a:r>
              <a:endParaRPr lang="en-US" sz="3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00553" y="2701636"/>
            <a:ext cx="7305109" cy="1094512"/>
            <a:chOff x="1136076" y="2299851"/>
            <a:chExt cx="7470823" cy="1161634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10" name="Group 9"/>
            <p:cNvGrpSpPr/>
            <p:nvPr/>
          </p:nvGrpSpPr>
          <p:grpSpPr>
            <a:xfrm>
              <a:off x="1884217" y="2299851"/>
              <a:ext cx="6722682" cy="1161634"/>
              <a:chOff x="928259" y="1440874"/>
              <a:chExt cx="7287492" cy="1161634"/>
            </a:xfrm>
            <a:grpFill/>
          </p:grpSpPr>
          <p:sp>
            <p:nvSpPr>
              <p:cNvPr id="13" name="Rounded Rectangle 12"/>
              <p:cNvSpPr/>
              <p:nvPr/>
            </p:nvSpPr>
            <p:spPr>
              <a:xfrm>
                <a:off x="928259" y="1440874"/>
                <a:ext cx="7287492" cy="1161634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88706" y="1678816"/>
                <a:ext cx="6993510" cy="55530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সাইলেজের প্রয়োজনীয়তা ব্যাখ্যা করতে পারবে।</a:t>
                </a:r>
                <a:endPara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1136076" y="2466108"/>
              <a:ext cx="775854" cy="858985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51745" y="2482329"/>
              <a:ext cx="377383" cy="62063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২</a:t>
              </a:r>
              <a:endParaRPr lang="en-US" sz="3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00553" y="4073237"/>
            <a:ext cx="7305109" cy="1094512"/>
            <a:chOff x="1136076" y="2299851"/>
            <a:chExt cx="7470823" cy="1161634"/>
          </a:xfrm>
        </p:grpSpPr>
        <p:grpSp>
          <p:nvGrpSpPr>
            <p:cNvPr id="16" name="Group 15"/>
            <p:cNvGrpSpPr/>
            <p:nvPr/>
          </p:nvGrpSpPr>
          <p:grpSpPr>
            <a:xfrm>
              <a:off x="1884217" y="2299851"/>
              <a:ext cx="6722682" cy="1161634"/>
              <a:chOff x="928259" y="1440874"/>
              <a:chExt cx="7287492" cy="1161634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grpSpPr>
          <p:sp>
            <p:nvSpPr>
              <p:cNvPr id="19" name="Rounded Rectangle 18"/>
              <p:cNvSpPr/>
              <p:nvPr/>
            </p:nvSpPr>
            <p:spPr>
              <a:xfrm>
                <a:off x="928259" y="1440874"/>
                <a:ext cx="7287492" cy="1161634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33388" y="1761946"/>
                <a:ext cx="7148827" cy="55530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সাইলেজ তৈরির উপযোগী ঘাসগুলোর নাম বলতে পারবে</a:t>
                </a:r>
                <a:endPara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7" name="Rounded Rectangle 16"/>
            <p:cNvSpPr/>
            <p:nvPr/>
          </p:nvSpPr>
          <p:spPr>
            <a:xfrm>
              <a:off x="1136076" y="2466108"/>
              <a:ext cx="775854" cy="858985"/>
            </a:xfrm>
            <a:prstGeom prst="round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51745" y="2482329"/>
              <a:ext cx="415087" cy="6206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৩</a:t>
              </a:r>
              <a:endParaRPr lang="en-US" sz="3200" b="1" dirty="0"/>
            </a:p>
          </p:txBody>
        </p:sp>
      </p:grpSp>
      <p:sp>
        <p:nvSpPr>
          <p:cNvPr id="21" name="Pentagon 20"/>
          <p:cNvSpPr/>
          <p:nvPr/>
        </p:nvSpPr>
        <p:spPr>
          <a:xfrm>
            <a:off x="66397" y="62736"/>
            <a:ext cx="2244435" cy="803564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ingdings"/>
              </a:rPr>
              <a:t>শিখনফল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0554" y="5334007"/>
            <a:ext cx="7305109" cy="1094514"/>
            <a:chOff x="1136076" y="2299851"/>
            <a:chExt cx="7470823" cy="1161634"/>
          </a:xfrm>
        </p:grpSpPr>
        <p:grpSp>
          <p:nvGrpSpPr>
            <p:cNvPr id="23" name="Group 22"/>
            <p:cNvGrpSpPr/>
            <p:nvPr/>
          </p:nvGrpSpPr>
          <p:grpSpPr>
            <a:xfrm>
              <a:off x="1884217" y="2299851"/>
              <a:ext cx="6722682" cy="1161634"/>
              <a:chOff x="928259" y="1440874"/>
              <a:chExt cx="7287492" cy="1161634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grpSpPr>
          <p:sp>
            <p:nvSpPr>
              <p:cNvPr id="26" name="Rounded Rectangle 25"/>
              <p:cNvSpPr/>
              <p:nvPr/>
            </p:nvSpPr>
            <p:spPr>
              <a:xfrm>
                <a:off x="928259" y="1440874"/>
                <a:ext cx="7287492" cy="1161634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97590" y="1689937"/>
                <a:ext cx="7148827" cy="5553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bn-BD" sz="28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সাইলেজ তৈরির প্রক্রিয়া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বর্ণনা </a:t>
                </a:r>
                <a:r>
                  <a:rPr lang="bn-BD" sz="28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করতে পারবে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।</a:t>
                </a:r>
                <a:endPara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136076" y="2466108"/>
              <a:ext cx="775854" cy="858985"/>
            </a:xfrm>
            <a:prstGeom prst="round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51745" y="2482329"/>
              <a:ext cx="362628" cy="6206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৪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6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76200"/>
            <a:ext cx="2438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সাইলেজ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3886200"/>
            <a:ext cx="75438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শুকনো মৌসুমে ঘাসের অভাব মেটানোর জন্য যে পদ্ধতিতে কাঁচা ঘাস সংরক্ষণ করা হয় তাকে সাইলেজ বলে ।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C:\Users\MZS\Desktop\silage\grass-silage1-6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8082"/>
            <a:ext cx="2971800" cy="1871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ZS\Desktop\silage\ur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78" y="1377690"/>
            <a:ext cx="2807444" cy="1892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ZS\Desktop\Cow-Sil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333500"/>
            <a:ext cx="2807444" cy="1888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21422231"/>
              </p:ext>
            </p:extLst>
          </p:nvPr>
        </p:nvGraphicFramePr>
        <p:xfrm>
          <a:off x="800100" y="911265"/>
          <a:ext cx="7696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3124200"/>
            <a:ext cx="16002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সাইলেজের প্রয়োজনীয়তা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1401</TotalTime>
  <Words>605</Words>
  <Application>Microsoft Office PowerPoint</Application>
  <PresentationFormat>On-screen Show (4:3)</PresentationFormat>
  <Paragraphs>120</Paragraphs>
  <Slides>25</Slides>
  <Notes>12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MZS</dc:creator>
  <cp:lastModifiedBy>Alam</cp:lastModifiedBy>
  <cp:revision>120</cp:revision>
  <dcterms:created xsi:type="dcterms:W3CDTF">2015-08-13T02:34:25Z</dcterms:created>
  <dcterms:modified xsi:type="dcterms:W3CDTF">2016-08-06T06:00:22Z</dcterms:modified>
</cp:coreProperties>
</file>